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3" r:id="rId6"/>
    <p:sldMasterId id="2147483726" r:id="rId7"/>
    <p:sldMasterId id="2147483739" r:id="rId8"/>
  </p:sldMasterIdLst>
  <p:notesMasterIdLst>
    <p:notesMasterId r:id="rId38"/>
  </p:notesMasterIdLst>
  <p:sldIdLst>
    <p:sldId id="267" r:id="rId9"/>
    <p:sldId id="298" r:id="rId10"/>
    <p:sldId id="264" r:id="rId11"/>
    <p:sldId id="299" r:id="rId12"/>
    <p:sldId id="256" r:id="rId13"/>
    <p:sldId id="257" r:id="rId14"/>
    <p:sldId id="258" r:id="rId15"/>
    <p:sldId id="259" r:id="rId16"/>
    <p:sldId id="260" r:id="rId17"/>
    <p:sldId id="261" r:id="rId18"/>
    <p:sldId id="270" r:id="rId19"/>
    <p:sldId id="300" r:id="rId20"/>
    <p:sldId id="301" r:id="rId21"/>
    <p:sldId id="304" r:id="rId22"/>
    <p:sldId id="274" r:id="rId23"/>
    <p:sldId id="305" r:id="rId24"/>
    <p:sldId id="290" r:id="rId25"/>
    <p:sldId id="291" r:id="rId26"/>
    <p:sldId id="306" r:id="rId27"/>
    <p:sldId id="307" r:id="rId28"/>
    <p:sldId id="293" r:id="rId29"/>
    <p:sldId id="308" r:id="rId30"/>
    <p:sldId id="309" r:id="rId31"/>
    <p:sldId id="297" r:id="rId32"/>
    <p:sldId id="310" r:id="rId33"/>
    <p:sldId id="314" r:id="rId34"/>
    <p:sldId id="311" r:id="rId35"/>
    <p:sldId id="312" r:id="rId36"/>
    <p:sldId id="3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2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B28E4-B849-42D1-9782-3D05642E9CE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A2960-211E-4692-91D0-F014B8594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5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11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84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8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05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6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8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52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850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49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22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12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46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40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4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76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90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4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9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11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6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62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38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79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749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99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18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663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53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2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8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88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20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8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30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95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92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2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415E-E16A-4A22-899E-1B99D1A65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4EEAA-1140-44F0-A4EB-EDBEDCA0794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2E662-2C47-4D66-A767-7E1F9DB76A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3238-0CCF-4B8F-8CD2-69FC41E21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DD8C2-9624-40EA-A451-827EB06F430F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57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91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7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5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14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08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226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358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00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8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0469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41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7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0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82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967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65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71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14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598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445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8909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8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75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388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338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7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69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92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211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5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043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23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0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2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22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745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56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396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8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725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879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774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7882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4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7741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80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710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66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633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827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415E-E16A-4A22-899E-1B99D1A65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4EEAA-1140-44F0-A4EB-EDBEDCA0794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2E662-2C47-4D66-A767-7E1F9DB76A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3238-0CCF-4B8F-8CD2-69FC41E21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DD8C2-9624-40EA-A451-827EB06F430F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78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1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3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6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6600E-A0A1-4AF6-9649-67B5A7755B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66CE7-C872-4E87-809F-51945E35D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2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3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F445-AB20-4051-AAD5-0163D96CA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270B-8C13-412C-BE29-853895BB3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2545-6EC8-43D4-B722-B6DCC699E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DA350-8EE4-477E-A6CE-71C70580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7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jp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openxmlformats.org/officeDocument/2006/relationships/image" Target="../media/image18.png"/><Relationship Id="rId3" Type="http://schemas.openxmlformats.org/officeDocument/2006/relationships/image" Target="../media/image14.png"/><Relationship Id="rId21" Type="http://schemas.microsoft.com/office/2007/relationships/hdphoto" Target="../media/hdphoto9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5" Type="http://schemas.openxmlformats.org/officeDocument/2006/relationships/slide" Target="slide9.xml"/><Relationship Id="rId2" Type="http://schemas.openxmlformats.org/officeDocument/2006/relationships/image" Target="../media/image12.gif"/><Relationship Id="rId16" Type="http://schemas.openxmlformats.org/officeDocument/2006/relationships/slide" Target="slide6.xml"/><Relationship Id="rId20" Type="http://schemas.openxmlformats.org/officeDocument/2006/relationships/image" Target="../media/image16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microsoft.com/office/2007/relationships/hdphoto" Target="../media/hdphoto7.wdp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slide" Target="slide8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" name="Text Box 583"/>
          <p:cNvSpPr txBox="1">
            <a:spLocks noChangeArrowheads="1"/>
          </p:cNvSpPr>
          <p:nvPr/>
        </p:nvSpPr>
        <p:spPr bwMode="auto">
          <a:xfrm>
            <a:off x="2688923" y="2795093"/>
            <a:ext cx="7469533" cy="28007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9: VUI HỌC</a:t>
            </a:r>
            <a:endParaRPr lang="en-US" sz="4800" b="1" dirty="0">
              <a:solidFill>
                <a:srgbClr val="CC0000"/>
              </a:solidFill>
              <a:latin typeface="VNI-Avo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dirty="0">
                <a:solidFill>
                  <a:srgbClr val="CC0000"/>
                </a:solidFill>
                <a:latin typeface="UTM Avo" panose="02040603050506020204" pitchFamily="18" charset="0"/>
              </a:rPr>
              <a:t>ă</a:t>
            </a:r>
            <a:r>
              <a:rPr lang="en-US" sz="4800" b="1" dirty="0" smtClean="0">
                <a:solidFill>
                  <a:srgbClr val="CC0000"/>
                </a:solidFill>
                <a:latin typeface="UTM Avo" panose="02040603050506020204" pitchFamily="18" charset="0"/>
              </a:rPr>
              <a:t> – </a:t>
            </a:r>
            <a:r>
              <a:rPr lang="en-US" sz="4800" b="1" dirty="0" err="1" smtClean="0">
                <a:solidFill>
                  <a:srgbClr val="CC0000"/>
                </a:solidFill>
                <a:latin typeface="UTM Avo" panose="02040603050506020204" pitchFamily="18" charset="0"/>
              </a:rPr>
              <a:t>ăc</a:t>
            </a:r>
            <a:endParaRPr lang="en-US" sz="4800" b="1" dirty="0" smtClean="0">
              <a:solidFill>
                <a:srgbClr val="CC0000"/>
              </a:solidFill>
              <a:latin typeface="UTM Avo" panose="020406030505060202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2 </a:t>
            </a:r>
            <a:r>
              <a:rPr lang="en-US" sz="32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tiết</a:t>
            </a:r>
            <a:endParaRPr lang="vi-VN" sz="32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114" name="Line 586"/>
          <p:cNvSpPr>
            <a:spLocks noChangeShapeType="1"/>
          </p:cNvSpPr>
          <p:nvPr/>
        </p:nvSpPr>
        <p:spPr bwMode="auto">
          <a:xfrm>
            <a:off x="2927351" y="1268413"/>
            <a:ext cx="6337300" cy="47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87"/>
          <p:cNvGrpSpPr>
            <a:grpSpLocks/>
          </p:cNvGrpSpPr>
          <p:nvPr/>
        </p:nvGrpSpPr>
        <p:grpSpPr bwMode="auto">
          <a:xfrm rot="5268625">
            <a:off x="456407" y="-456407"/>
            <a:ext cx="1912938" cy="2825751"/>
            <a:chOff x="2332" y="1554"/>
            <a:chExt cx="1105" cy="1218"/>
          </a:xfrm>
        </p:grpSpPr>
        <p:sp>
          <p:nvSpPr>
            <p:cNvPr id="3507" name="Freeform 58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8" name="Freeform 58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9" name="Freeform 59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0" name="Freeform 59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1" name="Freeform 59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2" name="Freeform 59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3" name="Freeform 59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4" name="Freeform 59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5" name="Freeform 59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6" name="Freeform 59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7" name="Freeform 59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8" name="Freeform 59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9" name="Freeform 60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0" name="Freeform 60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1" name="Freeform 60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2" name="Freeform 60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3" name="Freeform 60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4" name="Freeform 60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5" name="Freeform 60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6" name="Freeform 60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7" name="Freeform 60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8" name="Freeform 60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9" name="Freeform 61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0" name="Freeform 61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1" name="Freeform 61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2" name="Freeform 61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3" name="Freeform 61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4" name="Freeform 61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5" name="Freeform 61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6" name="Freeform 61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7" name="Freeform 61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8" name="Freeform 61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9" name="Freeform 62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0" name="Freeform 62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1" name="Freeform 62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2" name="Freeform 62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3" name="Freeform 62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4" name="Freeform 62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5" name="Freeform 62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6" name="Freeform 62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7" name="Freeform 62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8" name="Freeform 62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9" name="Freeform 63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0" name="Freeform 63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1" name="Freeform 63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2" name="Freeform 63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3" name="Freeform 63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4" name="Freeform 63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5" name="Freeform 63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6" name="Freeform 63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7" name="Freeform 63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8" name="Freeform 63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9" name="Freeform 64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0" name="Freeform 64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1" name="Freeform 64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2" name="Freeform 64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3" name="Freeform 64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4" name="Freeform 64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5" name="Freeform 64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6" name="Freeform 64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7" name="Freeform 64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8" name="Freeform 64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9" name="Freeform 65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0" name="Freeform 65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1" name="Freeform 65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2" name="Freeform 65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3" name="Freeform 65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4" name="Freeform 65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5" name="Freeform 65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6" name="Freeform 65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7" name="Freeform 65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8" name="Freeform 65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9" name="Freeform 66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0" name="Freeform 66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1" name="Freeform 66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2" name="Freeform 66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3" name="Freeform 66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" name="Freeform 66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" name="Freeform 66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" name="Freeform 66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" name="Freeform 66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" name="Freeform 66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" name="Freeform 67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" name="Freeform 67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" name="Freeform 67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" name="Freeform 67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" name="Freeform 67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" name="Freeform 67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" name="Freeform 67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" name="Freeform 67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" name="Freeform 67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8" name="Freeform 67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9" name="Freeform 68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0" name="Freeform 68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1" name="Freeform 68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2" name="Freeform 68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3" name="Freeform 68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4" name="Freeform 68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5" name="Freeform 68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6" name="Freeform 68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7" name="Freeform 68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8" name="Freeform 68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" name="Freeform 69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" name="Freeform 69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" name="Freeform 69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" name="Freeform 69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" name="Freeform 69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" name="Freeform 69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" name="Freeform 69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" name="Freeform 69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" name="Freeform 69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" name="Freeform 69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" name="Freeform 70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" name="Freeform 70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" name="Freeform 70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" name="Freeform 70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" name="Freeform 70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" name="Freeform 70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" name="Freeform 70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" name="Freeform 70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" name="Freeform 70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" name="Freeform 70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" name="Freeform 71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" name="Freeform 71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" name="Freeform 71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" name="Freeform 71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" name="Freeform 71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4" name="Freeform 71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" name="Freeform 71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6" name="Freeform 71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7" name="Freeform 71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8" name="Freeform 71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9" name="Freeform 72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0" name="Freeform 72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1" name="Freeform 72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2" name="Freeform 72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3" name="Freeform 72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4" name="Freeform 72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5" name="Freeform 72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27"/>
          <p:cNvGrpSpPr>
            <a:grpSpLocks/>
          </p:cNvGrpSpPr>
          <p:nvPr/>
        </p:nvGrpSpPr>
        <p:grpSpPr bwMode="auto">
          <a:xfrm rot="-193211">
            <a:off x="0" y="4738688"/>
            <a:ext cx="2550584" cy="2119312"/>
            <a:chOff x="2332" y="1554"/>
            <a:chExt cx="1105" cy="1218"/>
          </a:xfrm>
        </p:grpSpPr>
        <p:sp>
          <p:nvSpPr>
            <p:cNvPr id="3368" name="Freeform 72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" name="Freeform 72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0" name="Freeform 73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1" name="Freeform 73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2" name="Freeform 73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3" name="Freeform 73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4" name="Freeform 73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5" name="Freeform 73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6" name="Freeform 73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7" name="Freeform 73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8" name="Freeform 73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" name="Freeform 73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" name="Freeform 74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" name="Freeform 74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" name="Freeform 74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" name="Freeform 74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" name="Freeform 74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" name="Freeform 74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" name="Freeform 74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" name="Freeform 74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" name="Freeform 74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" name="Freeform 74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" name="Freeform 75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" name="Freeform 75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" name="Freeform 75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" name="Freeform 75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" name="Freeform 75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" name="Freeform 75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6" name="Freeform 75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7" name="Freeform 75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8" name="Freeform 75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" name="Freeform 75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" name="Freeform 76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1" name="Freeform 76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2" name="Freeform 76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3" name="Freeform 76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" name="Freeform 76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" name="Freeform 76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6" name="Freeform 76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7" name="Freeform 76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8" name="Freeform 76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9" name="Freeform 76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0" name="Freeform 77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1" name="Freeform 77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2" name="Freeform 77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3" name="Freeform 77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4" name="Freeform 77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5" name="Freeform 77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6" name="Freeform 77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7" name="Freeform 77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8" name="Freeform 77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9" name="Freeform 77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0" name="Freeform 78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1" name="Freeform 78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2" name="Freeform 78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3" name="Freeform 78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4" name="Freeform 78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5" name="Freeform 78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6" name="Freeform 78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7" name="Freeform 78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8" name="Freeform 78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9" name="Freeform 78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0" name="Freeform 79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1" name="Freeform 79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2" name="Freeform 79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3" name="Freeform 79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4" name="Freeform 79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5" name="Freeform 79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6" name="Freeform 79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7" name="Freeform 79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8" name="Freeform 79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9" name="Freeform 79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0" name="Freeform 80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1" name="Freeform 80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2" name="Freeform 80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3" name="Freeform 80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4" name="Freeform 80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5" name="Freeform 80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6" name="Freeform 80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7" name="Freeform 80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8" name="Freeform 80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9" name="Freeform 80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0" name="Freeform 81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1" name="Freeform 81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2" name="Freeform 81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3" name="Freeform 81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4" name="Freeform 81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5" name="Freeform 81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6" name="Freeform 81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7" name="Freeform 81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8" name="Freeform 81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9" name="Freeform 81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0" name="Freeform 82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" name="Freeform 82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2" name="Freeform 82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3" name="Freeform 82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4" name="Freeform 82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5" name="Freeform 82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6" name="Freeform 82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7" name="Freeform 82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8" name="Freeform 82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9" name="Freeform 82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0" name="Freeform 83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" name="Freeform 83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2" name="Freeform 83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3" name="Freeform 83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4" name="Freeform 83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5" name="Freeform 83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6" name="Freeform 83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7" name="Freeform 83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8" name="Freeform 83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9" name="Freeform 83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0" name="Freeform 84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1" name="Freeform 84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" name="Freeform 84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" name="Freeform 84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" name="Freeform 84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" name="Freeform 84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6" name="Freeform 84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" name="Freeform 84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" name="Freeform 84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" name="Freeform 84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" name="Freeform 85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" name="Freeform 85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2" name="Freeform 85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" name="Freeform 85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4" name="Freeform 85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5" name="Freeform 85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6" name="Freeform 85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7" name="Freeform 85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8" name="Freeform 85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9" name="Freeform 85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0" name="Freeform 86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1" name="Freeform 86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" name="Freeform 86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3" name="Freeform 86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4" name="Freeform 86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5" name="Freeform 86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6" name="Freeform 86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867"/>
          <p:cNvGrpSpPr>
            <a:grpSpLocks/>
          </p:cNvGrpSpPr>
          <p:nvPr/>
        </p:nvGrpSpPr>
        <p:grpSpPr bwMode="auto">
          <a:xfrm rot="-5348033">
            <a:off x="9822657" y="4488658"/>
            <a:ext cx="1912937" cy="2825749"/>
            <a:chOff x="2332" y="1554"/>
            <a:chExt cx="1105" cy="1218"/>
          </a:xfrm>
        </p:grpSpPr>
        <p:sp>
          <p:nvSpPr>
            <p:cNvPr id="3229" name="Freeform 86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" name="Freeform 86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" name="Freeform 87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2" name="Freeform 87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3" name="Freeform 87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4" name="Freeform 87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5" name="Freeform 87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6" name="Freeform 87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7" name="Freeform 87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8" name="Freeform 87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9" name="Freeform 87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0" name="Freeform 87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" name="Freeform 88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2" name="Freeform 88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3" name="Freeform 88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4" name="Freeform 88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5" name="Freeform 88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6" name="Freeform 88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7" name="Freeform 88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8" name="Freeform 88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9" name="Freeform 88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0" name="Freeform 88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1" name="Freeform 89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2" name="Freeform 89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3" name="Freeform 89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4" name="Freeform 89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" name="Freeform 89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6" name="Freeform 89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7" name="Freeform 89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8" name="Freeform 89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9" name="Freeform 89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0" name="Freeform 89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1" name="Freeform 90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2" name="Freeform 90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3" name="Freeform 90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4" name="Freeform 90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5" name="Freeform 90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6" name="Freeform 90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7" name="Freeform 90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8" name="Freeform 90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9" name="Freeform 90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0" name="Freeform 90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1" name="Freeform 91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2" name="Freeform 91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3" name="Freeform 91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4" name="Freeform 91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5" name="Freeform 91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6" name="Freeform 91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" name="Freeform 91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" name="Freeform 91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" name="Freeform 91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" name="Freeform 91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1" name="Freeform 92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2" name="Freeform 92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3" name="Freeform 92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4" name="Freeform 92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5" name="Freeform 92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6" name="Freeform 92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" name="Freeform 92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8" name="Freeform 92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9" name="Freeform 92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0" name="Freeform 92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1" name="Freeform 93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2" name="Freeform 93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3" name="Freeform 93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4" name="Freeform 93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5" name="Freeform 93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6" name="Freeform 93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7" name="Freeform 93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8" name="Freeform 93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9" name="Freeform 93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0" name="Freeform 93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1" name="Freeform 94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2" name="Freeform 94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" name="Freeform 94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" name="Freeform 94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" name="Freeform 94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" name="Freeform 94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" name="Freeform 94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" name="Freeform 94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" name="Freeform 94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" name="Freeform 94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1" name="Freeform 95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2" name="Freeform 95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3" name="Freeform 95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4" name="Freeform 95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5" name="Freeform 95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6" name="Freeform 95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" name="Freeform 95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" name="Freeform 95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9" name="Freeform 95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Freeform 95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1" name="Freeform 96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2" name="Freeform 96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Freeform 96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" name="Freeform 96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5" name="Freeform 96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6" name="Freeform 96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7" name="Freeform 96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8" name="Freeform 96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" name="Freeform 96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" name="Freeform 96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1" name="Freeform 97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2" name="Freeform 97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3" name="Freeform 97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4" name="Freeform 97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5" name="Freeform 97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6" name="Freeform 97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7" name="Freeform 97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" name="Freeform 97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9" name="Freeform 97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0" name="Freeform 97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1" name="Freeform 98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2" name="Freeform 98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" name="Freeform 98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" name="Freeform 98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" name="Freeform 98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" name="Freeform 98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" name="Freeform 98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" name="Freeform 98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" name="Freeform 98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" name="Freeform 98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" name="Freeform 99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" name="Freeform 99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" name="Freeform 99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" name="Freeform 99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5" name="Freeform 99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6" name="Freeform 99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7" name="Freeform 99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8" name="Freeform 99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9" name="Freeform 99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0" name="Freeform 99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1" name="Freeform 100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2" name="Freeform 100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3" name="Freeform 100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4" name="Freeform 100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5" name="Freeform 100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6" name="Freeform 100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7" name="Freeform 100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07"/>
          <p:cNvGrpSpPr>
            <a:grpSpLocks/>
          </p:cNvGrpSpPr>
          <p:nvPr/>
        </p:nvGrpSpPr>
        <p:grpSpPr bwMode="auto">
          <a:xfrm rot="10800000">
            <a:off x="9641418" y="1"/>
            <a:ext cx="2550583" cy="2119313"/>
            <a:chOff x="2332" y="1554"/>
            <a:chExt cx="1105" cy="1218"/>
          </a:xfrm>
        </p:grpSpPr>
        <p:sp>
          <p:nvSpPr>
            <p:cNvPr id="3090" name="Freeform 100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100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101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101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101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101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101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101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101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101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101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101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Freeform 102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102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102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102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Freeform 102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Freeform 102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102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Freeform 102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0" name="Freeform 102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Freeform 102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Freeform 103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Freeform 103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4" name="Freeform 103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Freeform 103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Freeform 103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Freeform 103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Freeform 103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Freeform 103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Freeform 103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Freeform 103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2" name="Freeform 104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Freeform 104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Freeform 104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Freeform 104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6" name="Freeform 104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Freeform 104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Freeform 104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Freeform 104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0" name="Freeform 104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Freeform 104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Freeform 105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" name="Freeform 105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Freeform 105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Freeform 105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Freeform 105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Freeform 105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Freeform 105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105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Freeform 105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Freeform 105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Freeform 106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106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106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Freeform 106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Freeform 106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Freeform 106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Freeform 106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9" name="Freeform 106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0" name="Freeform 106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Freeform 106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Freeform 107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Freeform 107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" name="Freeform 107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5" name="Freeform 107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Freeform 107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Freeform 107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Freeform 107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9" name="Freeform 107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Freeform 107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Freeform 107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Freeform 108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Freeform 108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4" name="Freeform 108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5" name="Freeform 108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6" name="Freeform 108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108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108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Freeform 108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0" name="Freeform 108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1" name="Freeform 108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Freeform 109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3" name="Freeform 109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" name="Freeform 109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" name="Freeform 109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" name="Freeform 109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" name="Freeform 109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109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Freeform 109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" name="Freeform 109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" name="Freeform 109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" name="Freeform 110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" name="Freeform 110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Freeform 110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" name="Freeform 110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" name="Freeform 110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" name="Freeform 110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" name="Freeform 110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" name="Freeform 110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" name="Freeform 110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" name="Freeform 110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" name="Freeform 111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" name="Freeform 111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" name="Freeform 111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" name="Freeform 111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6" name="Freeform 111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7" name="Freeform 111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8" name="Freeform 111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9" name="Freeform 111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0" name="Freeform 111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1" name="Freeform 111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2" name="Freeform 112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3" name="Freeform 112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4" name="Freeform 112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5" name="Freeform 112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6" name="Freeform 112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7" name="Freeform 112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8" name="Freeform 112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9" name="Freeform 112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0" name="Freeform 112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" name="Freeform 112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2" name="Freeform 113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3" name="Freeform 113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4" name="Freeform 113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5" name="Freeform 113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6" name="Freeform 113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7" name="Freeform 113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8" name="Freeform 113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" name="Freeform 113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0" name="Freeform 113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1" name="Freeform 113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" name="Freeform 114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" name="Freeform 114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" name="Freeform 114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" name="Freeform 114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" name="Freeform 114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" name="Freeform 114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" name="Freeform 114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147"/>
          <p:cNvGrpSpPr>
            <a:grpSpLocks/>
          </p:cNvGrpSpPr>
          <p:nvPr/>
        </p:nvGrpSpPr>
        <p:grpSpPr bwMode="auto">
          <a:xfrm rot="-9039448">
            <a:off x="-817033" y="1125538"/>
            <a:ext cx="11176000" cy="6248400"/>
            <a:chOff x="480" y="192"/>
            <a:chExt cx="4176" cy="3120"/>
          </a:xfrm>
        </p:grpSpPr>
        <p:sp>
          <p:nvSpPr>
            <p:cNvPr id="3087" name="Oval 1148"/>
            <p:cNvSpPr>
              <a:spLocks noChangeArrowheads="1"/>
            </p:cNvSpPr>
            <p:nvPr/>
          </p:nvSpPr>
          <p:spPr bwMode="auto">
            <a:xfrm>
              <a:off x="2597" y="192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 cap="sq">
              <a:noFill/>
              <a:round/>
              <a:headEnd/>
              <a:tailEnd/>
            </a:ln>
            <a:effectLst>
              <a:outerShdw dist="35921" dir="2700000" algn="ctr" rotWithShape="0">
                <a:srgbClr val="C0C0C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8" name="Oval 1149"/>
            <p:cNvSpPr>
              <a:spLocks noChangeArrowheads="1"/>
            </p:cNvSpPr>
            <p:nvPr/>
          </p:nvSpPr>
          <p:spPr bwMode="auto">
            <a:xfrm>
              <a:off x="490" y="2783"/>
              <a:ext cx="577" cy="528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 w="9525" cap="sq">
              <a:noFill/>
              <a:round/>
              <a:headEnd/>
              <a:tailEnd/>
            </a:ln>
            <a:effectLst>
              <a:outerShdw dist="35921" dir="2700000" algn="ctr" rotWithShape="0">
                <a:srgbClr val="C0C0C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9" name="Oval 1150"/>
            <p:cNvSpPr>
              <a:spLocks noChangeArrowheads="1"/>
            </p:cNvSpPr>
            <p:nvPr/>
          </p:nvSpPr>
          <p:spPr bwMode="auto">
            <a:xfrm>
              <a:off x="4128" y="2448"/>
              <a:ext cx="528" cy="528"/>
            </a:xfrm>
            <a:prstGeom prst="ellipse">
              <a:avLst/>
            </a:prstGeom>
            <a:gradFill rotWithShape="0">
              <a:gsLst>
                <a:gs pos="0">
                  <a:srgbClr val="339966"/>
                </a:gs>
                <a:gs pos="100000">
                  <a:srgbClr val="33CCFF"/>
                </a:gs>
              </a:gsLst>
              <a:path path="shape">
                <a:fillToRect l="50000" t="50000" r="50000" b="50000"/>
              </a:path>
            </a:gradFill>
            <a:ln w="9525" cap="sq">
              <a:noFill/>
              <a:round/>
              <a:headEnd/>
              <a:tailEnd/>
            </a:ln>
            <a:effectLst>
              <a:outerShdw dist="35921" dir="2700000" algn="ctr" rotWithShape="0">
                <a:srgbClr val="C0C0C0"/>
              </a:outerShdw>
            </a:effectLst>
          </p:spPr>
          <p:txBody>
            <a:bodyPr rot="10800000" wrap="none"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33CC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086" name="Picture 1151" descr="0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6381750"/>
            <a:ext cx="7581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" name="TextBox 570"/>
          <p:cNvSpPr txBox="1"/>
          <p:nvPr/>
        </p:nvSpPr>
        <p:spPr>
          <a:xfrm>
            <a:off x="3227295" y="1585887"/>
            <a:ext cx="6236048" cy="830993"/>
          </a:xfrm>
          <a:prstGeom prst="rect">
            <a:avLst/>
          </a:prstGeom>
          <a:noFill/>
        </p:spPr>
        <p:txBody>
          <a:bodyPr wrap="square" lIns="91408" tIns="45718" rIns="91408" bIns="45718" rtlCol="0">
            <a:spAutoFit/>
          </a:bodyPr>
          <a:lstStyle/>
          <a:p>
            <a:pPr algn="ctr" defTabSz="914037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ỦY BAN NHÂN DÂN QUẬN 8</a:t>
            </a:r>
          </a:p>
          <a:p>
            <a:pPr algn="ctr" defTabSz="914037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TRƯỜNG </a:t>
            </a:r>
            <a:r>
              <a:rPr lang="en-US" sz="2400" b="1" u="sng" dirty="0" smtClean="0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 NGUYỄN TRUNG </a:t>
            </a:r>
            <a:r>
              <a:rPr lang="en-US" sz="2400" b="1" dirty="0" smtClean="0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NGẠN</a:t>
            </a:r>
            <a:endParaRPr lang="en-US" sz="2400" b="1" dirty="0">
              <a:solidFill>
                <a:srgbClr val="FFC0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3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3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3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4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14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11" grpId="0"/>
      <p:bldP spid="231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2411" y="1574869"/>
            <a:ext cx="2619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lạc</a:t>
            </a: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đà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" y="191072"/>
            <a:ext cx="11900847" cy="642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599" y="1173784"/>
            <a:ext cx="31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lắc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6164" y="1199899"/>
            <a:ext cx="222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Hoa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ngũ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sắc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6962" y="3503010"/>
            <a:ext cx="135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tắc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kè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10936" y="1610433"/>
            <a:ext cx="54591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1051" y="1606972"/>
            <a:ext cx="4367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202" y="3937379"/>
            <a:ext cx="54591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1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8468" y="1770788"/>
            <a:ext cx="44550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Avo" panose="02040603050506020204" pitchFamily="18" charset="0"/>
              </a:rPr>
              <a:t>TIẾT </a:t>
            </a:r>
            <a:r>
              <a:rPr kumimoji="0" lang="en-US" sz="1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60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83" y="1601448"/>
            <a:ext cx="2942844" cy="2913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2316" y="1982450"/>
            <a:ext cx="29530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ĐỌC</a:t>
            </a:r>
            <a:endParaRPr lang="en-US" sz="88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25"/>
            <a:ext cx="666843" cy="59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4343400" y="7698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" y="22129"/>
            <a:ext cx="1308640" cy="976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248425" y="9984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3072999" y="-2896915"/>
            <a:ext cx="592045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 smtClean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noProof="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kumimoji="0" lang="en-US" sz="1500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461088" y="-358907"/>
            <a:ext cx="338349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15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kumimoji="0" lang="en-US" sz="1500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80" y="4148936"/>
            <a:ext cx="6163590" cy="4505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4738" y="4192715"/>
            <a:ext cx="41757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lang="en-US" sz="15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65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908" y="365125"/>
            <a:ext cx="1737532" cy="1325563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2606" y="1931830"/>
            <a:ext cx="191895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0058" y="1931829"/>
            <a:ext cx="199622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5641" y="2896204"/>
            <a:ext cx="399245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UTM Avo" panose="02040603050506020204" pitchFamily="18" charset="0"/>
              </a:rPr>
              <a:t>m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ắc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945" y="5025050"/>
            <a:ext cx="3092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ắc</a:t>
            </a:r>
            <a:r>
              <a:rPr lang="en-US" sz="5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itchFamily="18" charset="0"/>
              </a:rPr>
              <a:t>áo</a:t>
            </a:r>
            <a:endParaRPr lang="en-US" sz="54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" y="3860578"/>
            <a:ext cx="4090587" cy="30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2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2677366" y="1485801"/>
            <a:ext cx="70863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bảng</a:t>
            </a:r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con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ECEE-674F-44A7-84A1-EBF2A17A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BD9FB-AE0A-456A-9571-78C867E60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71481-8454-452D-8A5E-6049743F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1" y="365125"/>
            <a:ext cx="12192000" cy="6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C9BC-280A-4FFB-918B-A3B459161A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8BC96-1F5D-4B3A-ABBD-E524034AB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AB5AC-34BE-4FB4-8423-CB0CB8E8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1" y="-1"/>
            <a:ext cx="12192000" cy="63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25"/>
            <a:ext cx="666843" cy="59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4343400" y="7698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" y="22129"/>
            <a:ext cx="1308640" cy="976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248425" y="9984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3072999" y="-2896915"/>
            <a:ext cx="592045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 smtClean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0" b="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461088" y="-358907"/>
            <a:ext cx="338349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15000" b="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80" y="4148936"/>
            <a:ext cx="6163590" cy="4505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04" y="1895556"/>
            <a:ext cx="5883966" cy="36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1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1719" y="2204421"/>
            <a:ext cx="101556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8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" y="1673"/>
            <a:ext cx="12194979" cy="685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262" y="1630561"/>
            <a:ext cx="6096012" cy="6096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83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anhnguyenhyunie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4603898" y="1403604"/>
            <a:ext cx="6719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Nghỉ</a:t>
            </a:r>
            <a:r>
              <a:rPr kumimoji="0" lang="en-US" sz="6600" b="1" i="0" u="none" strike="noStrike" kern="1200" cap="none" spc="0" normalizeH="0" baseline="0" noProof="0" dirty="0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giữa</a:t>
            </a:r>
            <a:r>
              <a:rPr kumimoji="0" lang="en-US" sz="6600" b="1" i="0" u="none" strike="noStrike" kern="1200" cap="none" spc="0" normalizeH="0" baseline="0" noProof="0" dirty="0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tiết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687742743135484187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532" y="1032933"/>
            <a:ext cx="9533467" cy="5063067"/>
          </a:xfrm>
        </p:spPr>
      </p:pic>
    </p:spTree>
    <p:extLst>
      <p:ext uri="{BB962C8B-B14F-4D97-AF65-F5344CB8AC3E}">
        <p14:creationId xmlns:p14="http://schemas.microsoft.com/office/powerpoint/2010/main" val="1277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8468" y="1770788"/>
            <a:ext cx="44550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 2</a:t>
            </a:r>
            <a:endParaRPr kumimoji="0" lang="en-US" sz="12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7"/>
            <a:ext cx="1219200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83" y="1601448"/>
            <a:ext cx="2942844" cy="2913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850" y="2041717"/>
            <a:ext cx="2073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5DC79C-1283-4390-8954-A441C98B8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33350"/>
            <a:ext cx="119157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7922" y="1221743"/>
            <a:ext cx="51418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67" y="2499017"/>
            <a:ext cx="112183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5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5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kè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5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0741" y="3268458"/>
            <a:ext cx="10374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ắc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52918" y="3268458"/>
            <a:ext cx="10374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ắc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741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" y="1673"/>
            <a:ext cx="12194979" cy="685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262" y="1630561"/>
            <a:ext cx="6096012" cy="6096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83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anhnguyenhyunie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4603898" y="1403604"/>
            <a:ext cx="6719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Nghỉ</a:t>
            </a:r>
            <a:r>
              <a:rPr kumimoji="0" lang="en-US" sz="6600" b="1" i="0" u="none" strike="noStrike" kern="1200" cap="none" spc="0" normalizeH="0" baseline="0" noProof="0" dirty="0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giữa</a:t>
            </a:r>
            <a:r>
              <a:rPr kumimoji="0" lang="en-US" sz="6600" b="1" i="0" u="none" strike="noStrike" kern="1200" cap="none" spc="0" normalizeH="0" baseline="0" noProof="0" dirty="0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tiết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2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996" y="2446728"/>
            <a:ext cx="1700627" cy="195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4251393" y="3052161"/>
            <a:ext cx="617572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798AE-DB46-4618-826B-CDCED23CC899}"/>
              </a:ext>
            </a:extLst>
          </p:cNvPr>
          <p:cNvSpPr txBox="1"/>
          <p:nvPr/>
        </p:nvSpPr>
        <p:spPr>
          <a:xfrm>
            <a:off x="144940" y="100834"/>
            <a:ext cx="1705128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67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4343400" y="7698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" y="22129"/>
            <a:ext cx="1308640" cy="976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248425" y="998416"/>
            <a:ext cx="61626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3072999" y="-2896915"/>
            <a:ext cx="592045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  </a:t>
            </a:r>
            <a:endParaRPr kumimoji="0" lang="en-US" sz="28700" b="1" i="0" u="none" strike="noStrike" kern="1200" cap="none" spc="0" normalizeH="0" baseline="0" noProof="0" dirty="0" smtClean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0" b="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C27E9-CD1A-4434-8B76-48D4E24B9BC2}"/>
              </a:ext>
            </a:extLst>
          </p:cNvPr>
          <p:cNvSpPr txBox="1"/>
          <p:nvPr/>
        </p:nvSpPr>
        <p:spPr>
          <a:xfrm>
            <a:off x="5461088" y="-358907"/>
            <a:ext cx="338349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15000" b="0" i="0" u="none" strike="noStrike" kern="1200" cap="none" spc="0" normalizeH="0" baseline="0" noProof="0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80" y="4148936"/>
            <a:ext cx="6163590" cy="4505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2" y="998416"/>
            <a:ext cx="12192000" cy="58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70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PA_文本框 32"/>
          <p:cNvSpPr txBox="1"/>
          <p:nvPr>
            <p:custDataLst>
              <p:tags r:id="rId1"/>
            </p:custDataLst>
          </p:nvPr>
        </p:nvSpPr>
        <p:spPr>
          <a:xfrm>
            <a:off x="1032680" y="2641232"/>
            <a:ext cx="8823661" cy="1774842"/>
          </a:xfrm>
          <a:prstGeom prst="rect">
            <a:avLst/>
          </a:prstGeom>
          <a:noFill/>
        </p:spPr>
        <p:txBody>
          <a:bodyPr wrap="square" lIns="91031" tIns="45655" rIns="91031" bIns="4565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09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CHÚC CÁC EM CHĂM NGOAN HỌC TỐT.</a:t>
            </a:r>
            <a:endParaRPr kumimoji="0" lang="zh-CN" altLang="en-US" sz="54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Avo" panose="02040603050506020204" pitchFamily="18" charset="0"/>
              <a:ea typeface="方正粗倩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401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29947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18448" y="927169"/>
            <a:ext cx="919778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dân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đang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nguy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hiểm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giữa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bão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giúp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đội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cứu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hộ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bằng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trả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2" y="715185"/>
            <a:ext cx="8798148" cy="419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9334" y="2038513"/>
            <a:ext cx="3903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gấc</a:t>
            </a:r>
            <a:endParaRPr lang="en-US" sz="6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89" y="517033"/>
            <a:ext cx="8453211" cy="41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4571" y="1574869"/>
            <a:ext cx="3135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43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8937" y="1845328"/>
            <a:ext cx="3029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nhấc</a:t>
            </a: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tạ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5" y="200025"/>
            <a:ext cx="11429999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1271" y="1108706"/>
            <a:ext cx="10596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 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Thầy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giáo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lạc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đà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chở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đạc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sa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195</Words>
  <Application>Microsoft Office PowerPoint</Application>
  <PresentationFormat>Widescreen</PresentationFormat>
  <Paragraphs>55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.VnAvant</vt:lpstr>
      <vt:lpstr>Arial</vt:lpstr>
      <vt:lpstr>Arial-Rounded</vt:lpstr>
      <vt:lpstr>Calibri</vt:lpstr>
      <vt:lpstr>Calibri Light</vt:lpstr>
      <vt:lpstr>Quicksand Medium</vt:lpstr>
      <vt:lpstr>Times New Roman</vt:lpstr>
      <vt:lpstr>UTM Avo</vt:lpstr>
      <vt:lpstr>VNI-Avo</vt:lpstr>
      <vt:lpstr>方正粗倩简体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ăc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Quan-Ha Hai:C221308001</cp:lastModifiedBy>
  <cp:revision>102</cp:revision>
  <dcterms:created xsi:type="dcterms:W3CDTF">2018-10-29T16:24:23Z</dcterms:created>
  <dcterms:modified xsi:type="dcterms:W3CDTF">2023-11-09T02:27:14Z</dcterms:modified>
</cp:coreProperties>
</file>